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6"/>
  </p:notesMasterIdLst>
  <p:sldIdLst>
    <p:sldId id="256" r:id="rId2"/>
    <p:sldId id="271" r:id="rId3"/>
    <p:sldId id="347" r:id="rId4"/>
    <p:sldId id="350" r:id="rId5"/>
    <p:sldId id="356" r:id="rId6"/>
    <p:sldId id="357" r:id="rId7"/>
    <p:sldId id="358" r:id="rId8"/>
    <p:sldId id="351" r:id="rId9"/>
    <p:sldId id="352" r:id="rId10"/>
    <p:sldId id="353" r:id="rId11"/>
    <p:sldId id="355" r:id="rId12"/>
    <p:sldId id="349" r:id="rId13"/>
    <p:sldId id="266" r:id="rId14"/>
    <p:sldId id="354" r:id="rId15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Vidaloka" panose="020B0604020202020204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9811A7D-6C19-4657-9D32-1B13405C7499}">
  <a:tblStyle styleId="{F9811A7D-6C19-4657-9D32-1B13405C74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696" y="1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48C0A708-DDD4-511A-0DA9-9D252EF3A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>
            <a:extLst>
              <a:ext uri="{FF2B5EF4-FFF2-40B4-BE49-F238E27FC236}">
                <a16:creationId xmlns:a16="http://schemas.microsoft.com/office/drawing/2014/main" id="{29A90AD4-E799-3F35-7E75-A2DDCE38B3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>
            <a:extLst>
              <a:ext uri="{FF2B5EF4-FFF2-40B4-BE49-F238E27FC236}">
                <a16:creationId xmlns:a16="http://schemas.microsoft.com/office/drawing/2014/main" id="{1A0E2E59-CA68-2DE0-2135-1361DA507A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758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00131ADB-D1FE-8FFF-6D38-9B81F6C35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762F6615-3728-A4F3-5D34-A8AED07D1F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8641B8AB-E034-C3A3-CA4B-88486A7830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588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F5EE39F8-C72D-3DC3-0B27-51DD8FF79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56CDAC5F-381D-46B3-EF5C-26B3231E93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8DB39D51-42F6-DB85-B252-F8FE794D00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069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>
          <a:extLst>
            <a:ext uri="{FF2B5EF4-FFF2-40B4-BE49-F238E27FC236}">
              <a16:creationId xmlns:a16="http://schemas.microsoft.com/office/drawing/2014/main" id="{F5FCE717-6935-826D-98CC-EB527A246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cf7a3c503a_0_15:notes">
            <a:extLst>
              <a:ext uri="{FF2B5EF4-FFF2-40B4-BE49-F238E27FC236}">
                <a16:creationId xmlns:a16="http://schemas.microsoft.com/office/drawing/2014/main" id="{749AE4DB-E278-5F5B-8341-A09068C91E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cf7a3c503a_0_15:notes">
            <a:extLst>
              <a:ext uri="{FF2B5EF4-FFF2-40B4-BE49-F238E27FC236}">
                <a16:creationId xmlns:a16="http://schemas.microsoft.com/office/drawing/2014/main" id="{E414391D-9926-53B2-7A72-2D12B31E11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862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07a9a8b46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107a9a8b46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76945267-CC7C-7D21-8121-B752AAEF5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F9A63F46-CAC6-DB30-8862-5B3B293A9D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8CEE286F-5384-35CF-8CEB-A0552BE223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979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80BB1B1D-61F1-898B-ED78-1B575AE22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cf7a3c503a_0_0:notes">
            <a:extLst>
              <a:ext uri="{FF2B5EF4-FFF2-40B4-BE49-F238E27FC236}">
                <a16:creationId xmlns:a16="http://schemas.microsoft.com/office/drawing/2014/main" id="{AB661ED3-447E-8F2A-31C1-CB589F368B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cf7a3c503a_0_0:notes">
            <a:extLst>
              <a:ext uri="{FF2B5EF4-FFF2-40B4-BE49-F238E27FC236}">
                <a16:creationId xmlns:a16="http://schemas.microsoft.com/office/drawing/2014/main" id="{843C5EDA-465F-EA4B-5C9D-7D811900BC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747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9E1259CD-E5A2-25C4-597A-1BEBB82CE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231217DA-669A-ED4F-BFF6-26EBC4F8FF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6A35BB9B-1BD6-4F3D-CE75-003B5AC752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207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0D65D240-3FFC-AFD6-EE77-E70EE8431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D35B68E2-B9FB-2CE4-27B6-4E2F4AE028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309BA554-D653-8002-36AE-C7FCDE5B03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2824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434F1757-ED00-853C-D0AB-FBA5BE697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A5EEC657-C958-B77F-4013-A82A274670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2BD39CAB-1BD8-2969-003F-5EC9DF79AC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1561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20D00C76-4E31-1CBE-F6FB-E7917C6DB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>
            <a:extLst>
              <a:ext uri="{FF2B5EF4-FFF2-40B4-BE49-F238E27FC236}">
                <a16:creationId xmlns:a16="http://schemas.microsoft.com/office/drawing/2014/main" id="{76C9572B-A8C7-11D6-AB59-87B2F072A3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>
            <a:extLst>
              <a:ext uri="{FF2B5EF4-FFF2-40B4-BE49-F238E27FC236}">
                <a16:creationId xmlns:a16="http://schemas.microsoft.com/office/drawing/2014/main" id="{1B569C49-98ED-6C86-4781-611E1805B9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3998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D27FD5D3-4C6A-5C26-0DDB-0B1E8236F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>
            <a:extLst>
              <a:ext uri="{FF2B5EF4-FFF2-40B4-BE49-F238E27FC236}">
                <a16:creationId xmlns:a16="http://schemas.microsoft.com/office/drawing/2014/main" id="{B51042BA-B78C-40FB-84C8-5696C3968F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>
            <a:extLst>
              <a:ext uri="{FF2B5EF4-FFF2-40B4-BE49-F238E27FC236}">
                <a16:creationId xmlns:a16="http://schemas.microsoft.com/office/drawing/2014/main" id="{68DD143E-0CDE-FF32-354F-29237EBD82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231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8" name="Google Shape;468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" name="Google Shape;469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" name="Google Shape;470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5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867300" y="2366275"/>
            <a:ext cx="7409400" cy="8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291400" y="3305275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95796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>
            <a:spLocks noGrp="1"/>
          </p:cNvSpPr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4"/>
          <p:cNvSpPr txBox="1">
            <a:spLocks noGrp="1"/>
          </p:cNvSpPr>
          <p:nvPr>
            <p:ph type="subTitle" idx="1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6" name="Google Shape;176;p24"/>
          <p:cNvSpPr txBox="1">
            <a:spLocks noGrp="1"/>
          </p:cNvSpPr>
          <p:nvPr>
            <p:ph type="subTitle" idx="2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4"/>
          <p:cNvSpPr txBox="1">
            <a:spLocks noGrp="1"/>
          </p:cNvSpPr>
          <p:nvPr>
            <p:ph type="subTitle" idx="3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subTitle" idx="4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4"/>
          <p:cNvSpPr txBox="1">
            <a:spLocks noGrp="1"/>
          </p:cNvSpPr>
          <p:nvPr>
            <p:ph type="subTitle" idx="5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subTitle" idx="6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subTitle" idx="7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8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3" name="Google Shape;183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57106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0"/>
          <p:cNvSpPr txBox="1">
            <a:spLocks noGrp="1"/>
          </p:cNvSpPr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49" name="Google Shape;449;p50"/>
          <p:cNvSpPr txBox="1">
            <a:spLocks noGrp="1"/>
          </p:cNvSpPr>
          <p:nvPr>
            <p:ph type="subTitle" idx="1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5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51" name="Google Shape;451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2" name="Google Shape;452;p5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" name="Google Shape;453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6" name="Google Shape;456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9" name="Google Shape;459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1" name="Google Shape;461;p5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" name="Google Shape;462;p5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7" r:id="rId4"/>
    <p:sldLayoutId id="2147483658" r:id="rId5"/>
    <p:sldLayoutId id="2147483659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5" r:id="rId12"/>
    <p:sldLayoutId id="214748370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wdosbox.itch.io/roomstretch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0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cs-CZ" b="1" noProof="0" dirty="0"/>
              <a:t>Webová aplikace pro tvorbu 3D map</a:t>
            </a:r>
            <a:endParaRPr lang="cs-CZ" noProof="0" dirty="0"/>
          </a:p>
        </p:txBody>
      </p:sp>
      <p:sp>
        <p:nvSpPr>
          <p:cNvPr id="489" name="Google Shape;489;p60"/>
          <p:cNvSpPr txBox="1">
            <a:spLocks noGrp="1"/>
          </p:cNvSpPr>
          <p:nvPr>
            <p:ph type="subTitle" idx="1"/>
          </p:nvPr>
        </p:nvSpPr>
        <p:spPr>
          <a:xfrm>
            <a:off x="1040000" y="3377099"/>
            <a:ext cx="7064100" cy="6435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Viktor </a:t>
            </a:r>
            <a:r>
              <a:rPr lang="cs-CZ" dirty="0">
                <a:solidFill>
                  <a:schemeClr val="dk1"/>
                </a:solidFill>
              </a:rPr>
              <a:t>Čada</a:t>
            </a:r>
            <a:endParaRPr lang="en-US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Mat</a:t>
            </a:r>
            <a:r>
              <a:rPr lang="cs-CZ" dirty="0" err="1">
                <a:solidFill>
                  <a:schemeClr val="dk1"/>
                </a:solidFill>
              </a:rPr>
              <a:t>ěj</a:t>
            </a:r>
            <a:r>
              <a:rPr lang="cs-CZ" dirty="0">
                <a:solidFill>
                  <a:schemeClr val="dk1"/>
                </a:solidFill>
              </a:rPr>
              <a:t> Brožek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6340AB5A-5B28-EA65-8FCC-FFE68C499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78">
            <a:extLst>
              <a:ext uri="{FF2B5EF4-FFF2-40B4-BE49-F238E27FC236}">
                <a16:creationId xmlns:a16="http://schemas.microsoft.com/office/drawing/2014/main" id="{5E64E555-4B54-BD4E-9186-6EB205BB342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1825" y="4277860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cs-CZ" dirty="0"/>
              <a:t>Ukázky</a:t>
            </a:r>
            <a:endParaRPr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8EBBA1A-1057-555C-EE78-662F5A946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371601" y="919432"/>
            <a:ext cx="2763371" cy="155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0E8E4E-1095-ECEA-6EC5-11C06E417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666" y="2598646"/>
            <a:ext cx="2778306" cy="155296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A97B5CE5-F533-98C2-BF06-EDD16C071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5035100" y="919432"/>
            <a:ext cx="2741101" cy="155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59C8CE-B162-0918-7540-CF28FC4F2E2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019395" y="2598646"/>
            <a:ext cx="2757576" cy="1552968"/>
          </a:xfrm>
          <a:prstGeom prst="rect">
            <a:avLst/>
          </a:prstGeom>
        </p:spPr>
      </p:pic>
      <p:sp>
        <p:nvSpPr>
          <p:cNvPr id="2" name="Google Shape;500;p62">
            <a:extLst>
              <a:ext uri="{FF2B5EF4-FFF2-40B4-BE49-F238E27FC236}">
                <a16:creationId xmlns:a16="http://schemas.microsoft.com/office/drawing/2014/main" id="{0080D55D-C2CC-4C29-D4BB-3240BFF988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0335" y="292937"/>
            <a:ext cx="491661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3000" dirty="0"/>
              <a:t>Vygenerované Místnosti</a:t>
            </a: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1468286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73BBB7CE-5B51-AA98-F71B-D2BD2227C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5F00A1CB-A879-5043-1019-6FDBE1ADA3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Naplnění Zadání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BC1B40AB-64B4-83CF-D334-D4D69AA2C9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50" y="1902190"/>
            <a:ext cx="7717500" cy="1339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>
                <a:latin typeface="Montserrat" panose="00000500000000000000" pitchFamily="2" charset="0"/>
              </a:rPr>
              <a:t>Zad</a:t>
            </a:r>
            <a:r>
              <a:rPr lang="cs-CZ" sz="2000" dirty="0" err="1">
                <a:latin typeface="Montserrat" panose="00000500000000000000" pitchFamily="2" charset="0"/>
              </a:rPr>
              <a:t>ání</a:t>
            </a:r>
            <a:r>
              <a:rPr lang="cs-CZ" sz="2000" dirty="0">
                <a:latin typeface="Montserrat" panose="00000500000000000000" pitchFamily="2" charset="0"/>
              </a:rPr>
              <a:t> bylo z velké části naplněno</a:t>
            </a:r>
            <a:endParaRPr lang="en-US" sz="2000" dirty="0">
              <a:latin typeface="Montserrat" panose="00000500000000000000" pitchFamily="2" charset="0"/>
            </a:endParaRPr>
          </a:p>
          <a:p>
            <a:r>
              <a:rPr lang="cs-CZ" sz="2000" dirty="0">
                <a:latin typeface="Montserrat" panose="00000500000000000000" pitchFamily="2" charset="0"/>
              </a:rPr>
              <a:t>Negenerují se patra</a:t>
            </a:r>
          </a:p>
          <a:p>
            <a:r>
              <a:rPr lang="cs-CZ" sz="2000" dirty="0">
                <a:latin typeface="Montserrat" panose="00000500000000000000" pitchFamily="2" charset="0"/>
              </a:rPr>
              <a:t>Limitace </a:t>
            </a:r>
            <a:r>
              <a:rPr lang="en-US" sz="2000" noProof="0" dirty="0">
                <a:latin typeface="Montserrat" panose="00000500000000000000" pitchFamily="2" charset="0"/>
              </a:rPr>
              <a:t>Rejection Sampling </a:t>
            </a:r>
            <a:r>
              <a:rPr lang="cs-CZ" sz="2000" dirty="0">
                <a:latin typeface="Montserrat" panose="00000500000000000000" pitchFamily="2" charset="0"/>
              </a:rPr>
              <a:t>algoritmu</a:t>
            </a:r>
          </a:p>
          <a:p>
            <a:r>
              <a:rPr lang="cs-CZ" sz="2000" dirty="0">
                <a:latin typeface="Montserrat" panose="00000500000000000000" pitchFamily="2" charset="0"/>
              </a:rPr>
              <a:t>UI není responzivní</a:t>
            </a:r>
          </a:p>
        </p:txBody>
      </p:sp>
    </p:spTree>
    <p:extLst>
      <p:ext uri="{BB962C8B-B14F-4D97-AF65-F5344CB8AC3E}">
        <p14:creationId xmlns:p14="http://schemas.microsoft.com/office/powerpoint/2010/main" val="4058731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E8E3E110-D2AE-4079-71D2-E283DE3CA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2BA9401B-9E3E-D93E-8DC1-E4335E3706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 panose="00000500000000000000" pitchFamily="2" charset="0"/>
              </a:rPr>
              <a:t>Ot</a:t>
            </a:r>
            <a:r>
              <a:rPr lang="cs-CZ" dirty="0">
                <a:latin typeface="Montserrat" panose="00000500000000000000" pitchFamily="2" charset="0"/>
              </a:rPr>
              <a:t>á</a:t>
            </a:r>
            <a:r>
              <a:rPr lang="cs-CZ" noProof="0" dirty="0" err="1">
                <a:latin typeface="Montserrat" panose="00000500000000000000" pitchFamily="2" charset="0"/>
              </a:rPr>
              <a:t>zky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Oponenta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ABC930BE-79A8-13C7-D19E-DE6FD4D22F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50" y="1017724"/>
            <a:ext cx="7717500" cy="3439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cs-CZ" sz="2000" dirty="0">
                <a:latin typeface="Montserrat" panose="00000500000000000000" pitchFamily="2" charset="0"/>
              </a:rPr>
              <a:t>Po instalaci Unity, stažení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projektu a extrakci </a:t>
            </a:r>
            <a:r>
              <a:rPr lang="cs-CZ" sz="2000" dirty="0" err="1">
                <a:latin typeface="Montserrat" panose="00000500000000000000" pitchFamily="2" charset="0"/>
              </a:rPr>
              <a:t>buildu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nebylo možné přidat projekt a nenašel jsem ani spustitelný soubor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RoomStretch.exe. Došel jsem tedy k zjištění, že odevzdány byly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nejspíše jen web </a:t>
            </a:r>
            <a:r>
              <a:rPr lang="cs-CZ" sz="2000" dirty="0" err="1">
                <a:latin typeface="Montserrat" panose="00000500000000000000" pitchFamily="2" charset="0"/>
              </a:rPr>
              <a:t>buildy</a:t>
            </a:r>
            <a:r>
              <a:rPr lang="cs-CZ" sz="2000" dirty="0">
                <a:latin typeface="Montserrat" panose="00000500000000000000" pitchFamily="2" charset="0"/>
              </a:rPr>
              <a:t> na které je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potřeba mít nainstalovaný a nakonfigurovaný node.js server, protože aplikaci nebylo z web </a:t>
            </a:r>
            <a:r>
              <a:rPr lang="cs-CZ" sz="2000" dirty="0" err="1">
                <a:latin typeface="Montserrat" panose="00000500000000000000" pitchFamily="2" charset="0"/>
              </a:rPr>
              <a:t>buildu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možné lokálně načíst přes index.html. Projekt pod odkazem nešel spustit, protože </a:t>
            </a:r>
            <a:r>
              <a:rPr lang="cs-CZ" sz="2000" dirty="0" err="1">
                <a:latin typeface="Montserrat" panose="00000500000000000000" pitchFamily="2" charset="0"/>
              </a:rPr>
              <a:t>protože</a:t>
            </a:r>
            <a:r>
              <a:rPr lang="cs-CZ" sz="2000" dirty="0">
                <a:latin typeface="Montserrat" panose="00000500000000000000" pitchFamily="2" charset="0"/>
              </a:rPr>
              <a:t> mi web.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prohlížeč Google Chrome vypisoval hlášku, že grafické rozhraní WebGL 2 není podporováno.</a:t>
            </a:r>
            <a:endParaRPr lang="en-US" sz="2000" dirty="0">
              <a:latin typeface="Montserrat" panose="00000500000000000000" pitchFamily="2" charset="0"/>
            </a:endParaRPr>
          </a:p>
          <a:p>
            <a:pPr marL="571500" indent="-457200" algn="just">
              <a:buFont typeface="+mj-lt"/>
              <a:buAutoNum type="arabicPeriod"/>
            </a:pPr>
            <a:r>
              <a:rPr lang="cs-CZ" sz="2000" dirty="0">
                <a:latin typeface="Montserrat" panose="00000500000000000000" pitchFamily="2" charset="0"/>
              </a:rPr>
              <a:t>Předveď funkční generování místnosti dle parametrů ve tvé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aplikaci.</a:t>
            </a:r>
            <a:endParaRPr lang="en-US" sz="2000" dirty="0">
              <a:latin typeface="Montserrat" panose="00000500000000000000" pitchFamily="2" charset="0"/>
            </a:endParaRPr>
          </a:p>
          <a:p>
            <a:pPr marL="114300" indent="0" algn="just">
              <a:buNone/>
            </a:pPr>
            <a:endParaRPr lang="cs-CZ" sz="20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93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70"/>
          <p:cNvSpPr txBox="1">
            <a:spLocks noGrp="1"/>
          </p:cNvSpPr>
          <p:nvPr>
            <p:ph type="title"/>
          </p:nvPr>
        </p:nvSpPr>
        <p:spPr>
          <a:xfrm>
            <a:off x="867300" y="743375"/>
            <a:ext cx="74094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Odkaz</a:t>
            </a:r>
            <a:endParaRPr dirty="0"/>
          </a:p>
        </p:txBody>
      </p:sp>
      <p:sp>
        <p:nvSpPr>
          <p:cNvPr id="579" name="Google Shape;579;p70"/>
          <p:cNvSpPr txBox="1">
            <a:spLocks noGrp="1"/>
          </p:cNvSpPr>
          <p:nvPr>
            <p:ph type="title" idx="2"/>
          </p:nvPr>
        </p:nvSpPr>
        <p:spPr>
          <a:xfrm>
            <a:off x="300878" y="2162550"/>
            <a:ext cx="8542244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hlinkClick r:id="rId3"/>
              </a:rPr>
              <a:t>https://ewdosbox.itch.io/roomstretch</a:t>
            </a:r>
            <a:endParaRPr sz="4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>
          <a:extLst>
            <a:ext uri="{FF2B5EF4-FFF2-40B4-BE49-F238E27FC236}">
              <a16:creationId xmlns:a16="http://schemas.microsoft.com/office/drawing/2014/main" id="{08F359E9-58EE-0438-972B-8EB766F64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124">
            <a:extLst>
              <a:ext uri="{FF2B5EF4-FFF2-40B4-BE49-F238E27FC236}">
                <a16:creationId xmlns:a16="http://schemas.microsoft.com/office/drawing/2014/main" id="{84DAC8F5-A0D5-51E2-583E-B6E8017CD3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4621" y="1648950"/>
            <a:ext cx="6474758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Děkuji za pozornost</a:t>
            </a:r>
            <a:endParaRPr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513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75"/>
          <p:cNvSpPr txBox="1">
            <a:spLocks noGrp="1"/>
          </p:cNvSpPr>
          <p:nvPr>
            <p:ph type="title"/>
          </p:nvPr>
        </p:nvSpPr>
        <p:spPr>
          <a:xfrm>
            <a:off x="1977523" y="395327"/>
            <a:ext cx="518895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Table Top Role Playing Games</a:t>
            </a:r>
            <a:endParaRPr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6905E18-8490-2CF7-D5E7-D79BB250AB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" r="-150"/>
          <a:stretch/>
        </p:blipFill>
        <p:spPr bwMode="auto">
          <a:xfrm>
            <a:off x="461402" y="1598345"/>
            <a:ext cx="3724836" cy="248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93E6C88-4AEF-6E14-3160-9B8B446AD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5911" y="1598345"/>
            <a:ext cx="2484344" cy="2484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A9562EF3-2726-C42D-1DE3-5375E4830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74B93A4D-D412-AAF8-C0D4-B533E006D9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Zadání a Cíle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8899A2B3-6C37-932A-4AEB-7237C14DB1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50" y="1739121"/>
            <a:ext cx="7717500" cy="1665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cs-CZ" sz="2000" dirty="0">
                <a:latin typeface="Vidaloka" panose="020B0604020202020204" charset="0"/>
              </a:rPr>
              <a:t>Webová Aplikace</a:t>
            </a:r>
          </a:p>
          <a:p>
            <a:r>
              <a:rPr lang="cs-CZ" sz="2000" dirty="0">
                <a:latin typeface="Vidaloka" panose="020B0604020202020204" charset="0"/>
              </a:rPr>
              <a:t>Procedurální generovaní místností</a:t>
            </a:r>
          </a:p>
          <a:p>
            <a:r>
              <a:rPr lang="cs-CZ" sz="2000" dirty="0">
                <a:latin typeface="Vidaloka" panose="020B0604020202020204" charset="0"/>
              </a:rPr>
              <a:t>Uživatelem zadané parametry</a:t>
            </a:r>
          </a:p>
          <a:p>
            <a:r>
              <a:rPr lang="cs-CZ" sz="2000" dirty="0">
                <a:latin typeface="Vidaloka" panose="020B0604020202020204" charset="0"/>
              </a:rPr>
              <a:t>Vlastní souborový formát</a:t>
            </a:r>
          </a:p>
          <a:p>
            <a:r>
              <a:rPr lang="cs-CZ" sz="2000" dirty="0">
                <a:latin typeface="Vidaloka" panose="020B0604020202020204" charset="0"/>
              </a:rPr>
              <a:t>Možnost stažení a nahrání vlastních souborů</a:t>
            </a:r>
            <a:endParaRPr sz="2000" dirty="0">
              <a:latin typeface="Vidalok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446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AC712605-829B-A7B3-2C90-47AC0A594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2">
            <a:extLst>
              <a:ext uri="{FF2B5EF4-FFF2-40B4-BE49-F238E27FC236}">
                <a16:creationId xmlns:a16="http://schemas.microsoft.com/office/drawing/2014/main" id="{7EF0FDCC-52A9-24D9-7F02-CA86688B64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Technologie</a:t>
            </a:r>
            <a:endParaRPr dirty="0"/>
          </a:p>
        </p:txBody>
      </p:sp>
      <p:sp>
        <p:nvSpPr>
          <p:cNvPr id="501" name="Google Shape;501;p62">
            <a:extLst>
              <a:ext uri="{FF2B5EF4-FFF2-40B4-BE49-F238E27FC236}">
                <a16:creationId xmlns:a16="http://schemas.microsoft.com/office/drawing/2014/main" id="{B5ECC417-2572-B932-83F6-E58230001E7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 err="1"/>
              <a:t>GitHub</a:t>
            </a:r>
            <a:endParaRPr dirty="0"/>
          </a:p>
        </p:txBody>
      </p:sp>
      <p:sp>
        <p:nvSpPr>
          <p:cNvPr id="502" name="Google Shape;502;p62">
            <a:extLst>
              <a:ext uri="{FF2B5EF4-FFF2-40B4-BE49-F238E27FC236}">
                <a16:creationId xmlns:a16="http://schemas.microsoft.com/office/drawing/2014/main" id="{ED525BDA-73BB-4B47-2449-C5D6EDDD4A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Unity</a:t>
            </a:r>
            <a:endParaRPr dirty="0"/>
          </a:p>
        </p:txBody>
      </p:sp>
      <p:sp>
        <p:nvSpPr>
          <p:cNvPr id="503" name="Google Shape;503;p62">
            <a:extLst>
              <a:ext uri="{FF2B5EF4-FFF2-40B4-BE49-F238E27FC236}">
                <a16:creationId xmlns:a16="http://schemas.microsoft.com/office/drawing/2014/main" id="{4A3F5EAF-3B2B-32E9-38A9-FE7883836B3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Vývojové Prostředí</a:t>
            </a:r>
            <a:endParaRPr dirty="0"/>
          </a:p>
        </p:txBody>
      </p:sp>
      <p:sp>
        <p:nvSpPr>
          <p:cNvPr id="504" name="Google Shape;504;p62">
            <a:extLst>
              <a:ext uri="{FF2B5EF4-FFF2-40B4-BE49-F238E27FC236}">
                <a16:creationId xmlns:a16="http://schemas.microsoft.com/office/drawing/2014/main" id="{E5B7C2BC-3695-4BD5-8995-181ED9772AA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 err="1"/>
              <a:t>Version</a:t>
            </a:r>
            <a:r>
              <a:rPr lang="cs-CZ" dirty="0"/>
              <a:t> </a:t>
            </a:r>
            <a:r>
              <a:rPr lang="cs-CZ" dirty="0" err="1"/>
              <a:t>Control</a:t>
            </a:r>
            <a:endParaRPr dirty="0"/>
          </a:p>
        </p:txBody>
      </p:sp>
      <p:sp>
        <p:nvSpPr>
          <p:cNvPr id="505" name="Google Shape;505;p62">
            <a:extLst>
              <a:ext uri="{FF2B5EF4-FFF2-40B4-BE49-F238E27FC236}">
                <a16:creationId xmlns:a16="http://schemas.microsoft.com/office/drawing/2014/main" id="{71493E84-573F-AB36-E60F-3479CC3D53AB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VS </a:t>
            </a:r>
            <a:r>
              <a:rPr lang="cs-CZ" dirty="0" err="1"/>
              <a:t>Code</a:t>
            </a:r>
            <a:endParaRPr dirty="0"/>
          </a:p>
        </p:txBody>
      </p:sp>
      <p:sp>
        <p:nvSpPr>
          <p:cNvPr id="506" name="Google Shape;506;p62">
            <a:extLst>
              <a:ext uri="{FF2B5EF4-FFF2-40B4-BE49-F238E27FC236}">
                <a16:creationId xmlns:a16="http://schemas.microsoft.com/office/drawing/2014/main" id="{69C10067-B284-75F6-AA58-30D52561C64D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Editor kódu</a:t>
            </a:r>
            <a:endParaRPr dirty="0"/>
          </a:p>
        </p:txBody>
      </p:sp>
      <p:sp>
        <p:nvSpPr>
          <p:cNvPr id="507" name="Google Shape;507;p62">
            <a:extLst>
              <a:ext uri="{FF2B5EF4-FFF2-40B4-BE49-F238E27FC236}">
                <a16:creationId xmlns:a16="http://schemas.microsoft.com/office/drawing/2014/main" id="{3233E33F-7D88-8760-DB52-CE66C1D4906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WebGL</a:t>
            </a:r>
            <a:endParaRPr dirty="0"/>
          </a:p>
        </p:txBody>
      </p:sp>
      <p:sp>
        <p:nvSpPr>
          <p:cNvPr id="508" name="Google Shape;508;p62">
            <a:extLst>
              <a:ext uri="{FF2B5EF4-FFF2-40B4-BE49-F238E27FC236}">
                <a16:creationId xmlns:a16="http://schemas.microsoft.com/office/drawing/2014/main" id="{187E7457-B58E-517E-EFA3-14958D10876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Port na Internet</a:t>
            </a:r>
            <a:endParaRPr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0C8F76D-9AEC-306D-7E2D-EE437A5DCA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31525" y="1031243"/>
            <a:ext cx="933450" cy="9144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06FA4FD-9D70-667A-FA1A-DF0BAD25A1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0251" y="873536"/>
            <a:ext cx="947598" cy="106938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7AF55FF-C2DF-7BF9-8BEF-8D15788BA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100" y="3001812"/>
            <a:ext cx="1718300" cy="72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BD452160-CF8A-311D-BAEA-F5AC5000DA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65349" y="2770864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09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B0E41F6B-33D5-ED3F-6C25-7DBF8DED7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34E59204-2E75-FD17-DB02-06C0FC1007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 panose="00000500000000000000" pitchFamily="2" charset="0"/>
              </a:rPr>
              <a:t>.dnd </a:t>
            </a:r>
            <a:r>
              <a:rPr lang="en-US" dirty="0" err="1">
                <a:latin typeface="Montserrat" panose="00000500000000000000" pitchFamily="2" charset="0"/>
              </a:rPr>
              <a:t>soubor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4A36F0E6-1411-D493-3D4B-9EFF031B0B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1017725"/>
            <a:ext cx="3374681" cy="3782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RoomStretch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RoomsCountBounds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RoomsCountBounds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FOV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60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FOV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Google Shape;495;p61">
            <a:extLst>
              <a:ext uri="{FF2B5EF4-FFF2-40B4-BE49-F238E27FC236}">
                <a16:creationId xmlns:a16="http://schemas.microsoft.com/office/drawing/2014/main" id="{511830C0-CC38-18FE-F2CA-2765C2B87AB8}"/>
              </a:ext>
            </a:extLst>
          </p:cNvPr>
          <p:cNvSpPr txBox="1">
            <a:spLocks/>
          </p:cNvSpPr>
          <p:nvPr/>
        </p:nvSpPr>
        <p:spPr>
          <a:xfrm>
            <a:off x="4572000" y="1017724"/>
            <a:ext cx="3374681" cy="378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lnSpc>
                <a:spcPts val="1425"/>
              </a:lnSpc>
              <a:buNone/>
            </a:pP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DoorConection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TeleportDoor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... 	    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TeleportDoor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DoorConection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ObjectName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Torch 		     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ObjectName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114300" indent="0">
              <a:lnSpc>
                <a:spcPts val="1425"/>
              </a:lnSpc>
              <a:buNone/>
            </a:pP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RoomStretch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089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A630CE3A-8474-B1B8-F322-626353217F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7BE7BFF4-014F-DE68-025F-53FCDC324E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2713" y="579496"/>
            <a:ext cx="4711500" cy="1471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ontserrat" panose="00000500000000000000" pitchFamily="2" charset="0"/>
              </a:rPr>
              <a:t>Pr</a:t>
            </a:r>
            <a:r>
              <a:rPr lang="cs-CZ" dirty="0">
                <a:latin typeface="Montserrat" panose="00000500000000000000" pitchFamily="2" charset="0"/>
              </a:rPr>
              <a:t>ů</a:t>
            </a:r>
            <a:r>
              <a:rPr lang="en-US" dirty="0" err="1">
                <a:latin typeface="Montserrat" panose="00000500000000000000" pitchFamily="2" charset="0"/>
              </a:rPr>
              <a:t>beh</a:t>
            </a:r>
            <a:r>
              <a:rPr lang="cs-CZ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Prace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10" name="Google Shape;494;p61">
            <a:extLst>
              <a:ext uri="{FF2B5EF4-FFF2-40B4-BE49-F238E27FC236}">
                <a16:creationId xmlns:a16="http://schemas.microsoft.com/office/drawing/2014/main" id="{BA8E20E4-D9AE-C1EB-94EF-D5145FE46044}"/>
              </a:ext>
            </a:extLst>
          </p:cNvPr>
          <p:cNvSpPr txBox="1">
            <a:spLocks/>
          </p:cNvSpPr>
          <p:nvPr/>
        </p:nvSpPr>
        <p:spPr>
          <a:xfrm>
            <a:off x="612955" y="2050676"/>
            <a:ext cx="4711500" cy="1471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0"/>
              </a:rPr>
              <a:t>KB </a:t>
            </a:r>
            <a:r>
              <a:rPr lang="en-US" sz="1600" dirty="0" err="1">
                <a:latin typeface="Montserrat" panose="00000500000000000000" pitchFamily="2" charset="0"/>
              </a:rPr>
              <a:t>napln</a:t>
            </a:r>
            <a:r>
              <a:rPr lang="cs-CZ" sz="1600" dirty="0">
                <a:latin typeface="Montserrat" panose="00000500000000000000" pitchFamily="2" charset="0"/>
              </a:rPr>
              <a:t>ě</a:t>
            </a:r>
            <a:r>
              <a:rPr lang="en-US" sz="1600" dirty="0" err="1">
                <a:latin typeface="Montserrat" panose="00000500000000000000" pitchFamily="2" charset="0"/>
              </a:rPr>
              <a:t>ny</a:t>
            </a:r>
            <a:endParaRPr lang="cs-CZ" sz="1600" dirty="0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Montserrat" panose="00000500000000000000" pitchFamily="2" charset="0"/>
              </a:rPr>
              <a:t>Problémy s 3D grafikou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Montserrat" panose="00000500000000000000" pitchFamily="2" charset="0"/>
              </a:rPr>
              <a:t>Generovaní místností bylo nejkomplexnější</a:t>
            </a:r>
            <a:endParaRPr lang="en-US" sz="16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359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24A1CAA3-104E-0001-57EA-689D79491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4E317A34-2556-BDC9-9C62-915E77F711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3197" y="2098815"/>
            <a:ext cx="4711500" cy="1020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Diagram</a:t>
            </a:r>
            <a:br>
              <a:rPr lang="en-US" dirty="0">
                <a:latin typeface="Montserrat" panose="00000500000000000000" pitchFamily="2" charset="0"/>
              </a:rPr>
            </a:br>
            <a:r>
              <a:rPr lang="en-US" dirty="0" err="1">
                <a:latin typeface="Montserrat" panose="00000500000000000000" pitchFamily="2" charset="0"/>
              </a:rPr>
              <a:t>Generovani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endParaRPr dirty="0">
              <a:latin typeface="Montserrat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3FC12A-7D6D-9E23-0E83-2A8FDD8F3A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74" r="8120" b="3268"/>
          <a:stretch/>
        </p:blipFill>
        <p:spPr>
          <a:xfrm>
            <a:off x="5284697" y="417735"/>
            <a:ext cx="1781735" cy="4382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918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44D5B621-E68F-AB4A-52D0-865E0F020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78">
            <a:extLst>
              <a:ext uri="{FF2B5EF4-FFF2-40B4-BE49-F238E27FC236}">
                <a16:creationId xmlns:a16="http://schemas.microsoft.com/office/drawing/2014/main" id="{4BE7CAB9-DF68-A522-7D67-21DBF5B9AA4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1825" y="4277860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cs-CZ" dirty="0"/>
              <a:t>Ukázky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8612128-CBDB-D203-29D0-113C542A0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903409" y="1447020"/>
            <a:ext cx="3999034" cy="2249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B34030D-BAC7-AE8A-7218-17D79BC0F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36" y="1447020"/>
            <a:ext cx="4008934" cy="2249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00;p62">
            <a:extLst>
              <a:ext uri="{FF2B5EF4-FFF2-40B4-BE49-F238E27FC236}">
                <a16:creationId xmlns:a16="http://schemas.microsoft.com/office/drawing/2014/main" id="{E38F920E-A921-3050-A0AE-71E6680A16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0336" y="292937"/>
            <a:ext cx="120298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3000" dirty="0"/>
              <a:t>Menu</a:t>
            </a: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2547098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657E2298-6FF5-DE6A-BBC4-F628A7F16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78">
            <a:extLst>
              <a:ext uri="{FF2B5EF4-FFF2-40B4-BE49-F238E27FC236}">
                <a16:creationId xmlns:a16="http://schemas.microsoft.com/office/drawing/2014/main" id="{E1B55812-9F0E-C45E-10D0-256BC9D0CDC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1825" y="4277860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cs-CZ" dirty="0"/>
              <a:t>Ukázky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A13573-4B10-6A13-2EBD-7179C8D81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009029" y="1035668"/>
            <a:ext cx="3280621" cy="266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3F27E90-CF3A-DE9A-AE71-1E6B55DC9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371601" y="1032462"/>
            <a:ext cx="2763371" cy="266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00;p62">
            <a:extLst>
              <a:ext uri="{FF2B5EF4-FFF2-40B4-BE49-F238E27FC236}">
                <a16:creationId xmlns:a16="http://schemas.microsoft.com/office/drawing/2014/main" id="{91E86DD0-E5CC-9171-34AA-A7885D5D06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0336" y="292937"/>
            <a:ext cx="352484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3000" dirty="0"/>
              <a:t>Vygenerované Mapy</a:t>
            </a: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463563690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387</Words>
  <Application>Microsoft Office PowerPoint</Application>
  <PresentationFormat>On-screen Show (16:9)</PresentationFormat>
  <Paragraphs>77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Vidaloka</vt:lpstr>
      <vt:lpstr>Arial</vt:lpstr>
      <vt:lpstr>Open Sans</vt:lpstr>
      <vt:lpstr>Montserrat</vt:lpstr>
      <vt:lpstr>Consolas</vt:lpstr>
      <vt:lpstr>Lato</vt:lpstr>
      <vt:lpstr>Minimalist Business Slides XL by Slidesgo</vt:lpstr>
      <vt:lpstr>Webová aplikace pro tvorbu 3D map</vt:lpstr>
      <vt:lpstr>Table Top Role Playing Games</vt:lpstr>
      <vt:lpstr>Zadání a Cíle</vt:lpstr>
      <vt:lpstr>Technologie</vt:lpstr>
      <vt:lpstr>.dnd soubor</vt:lpstr>
      <vt:lpstr>Průbeh Prace</vt:lpstr>
      <vt:lpstr>Diagram Generovani </vt:lpstr>
      <vt:lpstr>Menu</vt:lpstr>
      <vt:lpstr>Vygenerované Mapy</vt:lpstr>
      <vt:lpstr>Vygenerované Místnosti</vt:lpstr>
      <vt:lpstr>Naplnění Zadání</vt:lpstr>
      <vt:lpstr>Otázky Oponenta</vt:lpstr>
      <vt:lpstr>Odkaz</vt:lpstr>
      <vt:lpstr>Děkuji za pozornost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Hartie</dc:creator>
  <cp:lastModifiedBy>Hartie</cp:lastModifiedBy>
  <cp:revision>23</cp:revision>
  <dcterms:modified xsi:type="dcterms:W3CDTF">2025-05-22T13:50:45Z</dcterms:modified>
</cp:coreProperties>
</file>